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0D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45B86-3F85-4149-9F27-6DE99ACF9685}" type="datetimeFigureOut">
              <a:rPr lang="pt-PT" smtClean="0"/>
              <a:pPr/>
              <a:t>10-10-2012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1F45-3F85-4EDD-B66A-46667F8CC80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45B86-3F85-4149-9F27-6DE99ACF9685}" type="datetimeFigureOut">
              <a:rPr lang="pt-PT" smtClean="0"/>
              <a:pPr/>
              <a:t>10-10-2012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1F45-3F85-4EDD-B66A-46667F8CC80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45B86-3F85-4149-9F27-6DE99ACF9685}" type="datetimeFigureOut">
              <a:rPr lang="pt-PT" smtClean="0"/>
              <a:pPr/>
              <a:t>10-10-2012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1F45-3F85-4EDD-B66A-46667F8CC80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45B86-3F85-4149-9F27-6DE99ACF9685}" type="datetimeFigureOut">
              <a:rPr lang="pt-PT" smtClean="0"/>
              <a:pPr/>
              <a:t>10-10-2012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1F45-3F85-4EDD-B66A-46667F8CC80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45B86-3F85-4149-9F27-6DE99ACF9685}" type="datetimeFigureOut">
              <a:rPr lang="pt-PT" smtClean="0"/>
              <a:pPr/>
              <a:t>10-10-2012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1F45-3F85-4EDD-B66A-46667F8CC80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45B86-3F85-4149-9F27-6DE99ACF9685}" type="datetimeFigureOut">
              <a:rPr lang="pt-PT" smtClean="0"/>
              <a:pPr/>
              <a:t>10-10-2012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1F45-3F85-4EDD-B66A-46667F8CC80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45B86-3F85-4149-9F27-6DE99ACF9685}" type="datetimeFigureOut">
              <a:rPr lang="pt-PT" smtClean="0"/>
              <a:pPr/>
              <a:t>10-10-2012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1F45-3F85-4EDD-B66A-46667F8CC80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45B86-3F85-4149-9F27-6DE99ACF9685}" type="datetimeFigureOut">
              <a:rPr lang="pt-PT" smtClean="0"/>
              <a:pPr/>
              <a:t>10-10-2012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1F45-3F85-4EDD-B66A-46667F8CC80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45B86-3F85-4149-9F27-6DE99ACF9685}" type="datetimeFigureOut">
              <a:rPr lang="pt-PT" smtClean="0"/>
              <a:pPr/>
              <a:t>10-10-2012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1F45-3F85-4EDD-B66A-46667F8CC80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45B86-3F85-4149-9F27-6DE99ACF9685}" type="datetimeFigureOut">
              <a:rPr lang="pt-PT" smtClean="0"/>
              <a:pPr/>
              <a:t>10-10-2012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1F45-3F85-4EDD-B66A-46667F8CC80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45B86-3F85-4149-9F27-6DE99ACF9685}" type="datetimeFigureOut">
              <a:rPr lang="pt-PT" smtClean="0"/>
              <a:pPr/>
              <a:t>10-10-2012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51F45-3F85-4EDD-B66A-46667F8CC80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0D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45B86-3F85-4149-9F27-6DE99ACF9685}" type="datetimeFigureOut">
              <a:rPr lang="pt-PT" smtClean="0"/>
              <a:pPr/>
              <a:t>10-10-2012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51F45-3F85-4EDD-B66A-46667F8CC80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PT" sz="6000" dirty="0" smtClean="0"/>
              <a:t>Quem sou eu?</a:t>
            </a:r>
            <a:endParaRPr lang="pt-PT" sz="6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PT" sz="4000" dirty="0" smtClean="0"/>
              <a:t>E se eu fosse…</a:t>
            </a:r>
            <a:endParaRPr lang="pt-PT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Self Portrait (detail) Impressão artíst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96752"/>
            <a:ext cx="4386064" cy="4386064"/>
          </a:xfrm>
          <a:prstGeom prst="rect">
            <a:avLst/>
          </a:prstGeom>
          <a:noFill/>
        </p:spPr>
      </p:pic>
      <p:sp>
        <p:nvSpPr>
          <p:cNvPr id="3" name="Rectângulo 2"/>
          <p:cNvSpPr/>
          <p:nvPr/>
        </p:nvSpPr>
        <p:spPr>
          <a:xfrm>
            <a:off x="6804248" y="2708920"/>
            <a:ext cx="1905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Vincent </a:t>
            </a:r>
            <a:r>
              <a:rPr lang="pt-PT" b="1" dirty="0" smtClean="0"/>
              <a:t>van Gogh</a:t>
            </a:r>
            <a:r>
              <a:rPr lang="pt-PT" dirty="0" smtClean="0"/>
              <a:t> </a:t>
            </a: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7020272" y="335699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Autorretrato </a:t>
            </a:r>
            <a:endParaRPr lang="pt-PT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3.bp.blogspot.com/-1--ZAmgKHks/T5n7ZiGpd0I/AAAAAAAAEjo/rNE3ls2m9HM/s400/dvyniy-portret-van-goga_shuplyak_oleg_13257927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980728"/>
            <a:ext cx="3384376" cy="4733393"/>
          </a:xfrm>
          <a:prstGeom prst="rect">
            <a:avLst/>
          </a:prstGeom>
          <a:noFill/>
        </p:spPr>
      </p:pic>
      <p:sp>
        <p:nvSpPr>
          <p:cNvPr id="3" name="CaixaDeTexto 2"/>
          <p:cNvSpPr txBox="1"/>
          <p:nvPr/>
        </p:nvSpPr>
        <p:spPr>
          <a:xfrm>
            <a:off x="6732240" y="2564904"/>
            <a:ext cx="15121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Recriação da obra de Van Gogh por  </a:t>
            </a:r>
            <a:r>
              <a:rPr lang="pt-PT" b="1" dirty="0" err="1" smtClean="0"/>
              <a:t>Oleg</a:t>
            </a:r>
            <a:r>
              <a:rPr lang="pt-PT" b="1" dirty="0" smtClean="0"/>
              <a:t> </a:t>
            </a:r>
            <a:r>
              <a:rPr lang="pt-PT" b="1" dirty="0" err="1" smtClean="0"/>
              <a:t>Shuplyak</a:t>
            </a:r>
            <a:r>
              <a:rPr lang="pt-PT" b="1" dirty="0" smtClean="0"/>
              <a:t>, </a:t>
            </a:r>
            <a:r>
              <a:rPr lang="pt-PT" dirty="0" smtClean="0"/>
              <a:t>técnica de ilusão de </a:t>
            </a:r>
            <a:r>
              <a:rPr lang="pt-PT" dirty="0" err="1" smtClean="0"/>
              <a:t>otica</a:t>
            </a:r>
            <a:r>
              <a:rPr lang="pt-PT" dirty="0" smtClean="0"/>
              <a:t> </a:t>
            </a:r>
            <a:endParaRPr lang="pt-PT" dirty="0" smtClean="0"/>
          </a:p>
          <a:p>
            <a:endParaRPr lang="pt-PT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2.2photo.ru/5/a/4332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04664"/>
            <a:ext cx="4286250" cy="5924550"/>
          </a:xfrm>
          <a:prstGeom prst="rect">
            <a:avLst/>
          </a:prstGeom>
          <a:noFill/>
        </p:spPr>
      </p:pic>
      <p:sp>
        <p:nvSpPr>
          <p:cNvPr id="3" name="Rectângulo 2"/>
          <p:cNvSpPr/>
          <p:nvPr/>
        </p:nvSpPr>
        <p:spPr>
          <a:xfrm>
            <a:off x="6804248" y="3068960"/>
            <a:ext cx="15982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 err="1" smtClean="0"/>
              <a:t>Oleg</a:t>
            </a:r>
            <a:r>
              <a:rPr lang="pt-PT" b="1" dirty="0" smtClean="0"/>
              <a:t> </a:t>
            </a:r>
            <a:r>
              <a:rPr lang="pt-PT" b="1" dirty="0" err="1" smtClean="0"/>
              <a:t>Shuplyak</a:t>
            </a:r>
            <a:r>
              <a:rPr lang="pt-PT" b="1" dirty="0" smtClean="0"/>
              <a:t>,</a:t>
            </a:r>
          </a:p>
          <a:p>
            <a:r>
              <a:rPr lang="pt-PT" b="1" dirty="0" smtClean="0"/>
              <a:t>Autorretrato</a:t>
            </a:r>
            <a:endParaRPr lang="pt-P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99592" y="692696"/>
            <a:ext cx="727280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pt-PT" sz="2400" b="1" dirty="0" smtClean="0"/>
              <a:t>Qual a tua cor preferida ?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pt-PT" sz="2400" b="1" dirty="0" smtClean="0"/>
              <a:t>O que mais gostas de fazer no tempo livre?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pt-PT" sz="2400" b="1" dirty="0" smtClean="0"/>
              <a:t>O que te vês a fazer no futuro?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pt-PT" sz="2400" b="1" dirty="0" smtClean="0"/>
              <a:t>Se pensares num número qual é o que achas que se adapta a ti?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pt-PT" sz="2400" b="1" dirty="0" smtClean="0"/>
              <a:t>Qual a fruta que gostas mais?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pt-PT" sz="2400" b="1" dirty="0" smtClean="0"/>
              <a:t>Se não fosses um ser humano que ser vivo serias?</a:t>
            </a:r>
          </a:p>
          <a:p>
            <a:pPr marL="342900" indent="-342900"/>
            <a:endParaRPr lang="pt-PT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sathatcher.files.wordpress.com/2012/03/mother-i-david-hockney-1985.jpg?w=594&amp;h=7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980728"/>
            <a:ext cx="3946468" cy="4896544"/>
          </a:xfrm>
          <a:prstGeom prst="rect">
            <a:avLst/>
          </a:prstGeom>
          <a:noFill/>
        </p:spPr>
      </p:pic>
      <p:sp>
        <p:nvSpPr>
          <p:cNvPr id="3" name="CaixaDeTexto 2"/>
          <p:cNvSpPr txBox="1"/>
          <p:nvPr/>
        </p:nvSpPr>
        <p:spPr>
          <a:xfrm>
            <a:off x="1331640" y="2276872"/>
            <a:ext cx="1944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 smtClean="0"/>
              <a:t>David </a:t>
            </a:r>
            <a:r>
              <a:rPr lang="pt-PT" sz="2000" b="1" dirty="0" err="1" smtClean="0"/>
              <a:t>Hockney</a:t>
            </a:r>
            <a:endParaRPr lang="pt-PT" sz="2000" b="1" dirty="0" smtClean="0"/>
          </a:p>
          <a:p>
            <a:endParaRPr lang="pt-PT" sz="2000" b="1" dirty="0" smtClean="0"/>
          </a:p>
          <a:p>
            <a:r>
              <a:rPr lang="pt-PT" sz="2000" b="1" dirty="0" smtClean="0"/>
              <a:t>“</a:t>
            </a:r>
            <a:r>
              <a:rPr lang="pt-PT" sz="2000" b="1" dirty="0" err="1" smtClean="0"/>
              <a:t>My</a:t>
            </a:r>
            <a:r>
              <a:rPr lang="pt-PT" sz="2000" b="1" dirty="0" smtClean="0"/>
              <a:t> </a:t>
            </a:r>
            <a:r>
              <a:rPr lang="pt-PT" sz="2000" b="1" dirty="0" err="1" smtClean="0"/>
              <a:t>mother</a:t>
            </a:r>
            <a:r>
              <a:rPr lang="pt-PT" sz="2000" b="1" dirty="0" smtClean="0"/>
              <a:t>”</a:t>
            </a:r>
            <a:endParaRPr lang="pt-PT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2"/>
          <p:cNvSpPr/>
          <p:nvPr/>
        </p:nvSpPr>
        <p:spPr>
          <a:xfrm>
            <a:off x="683568" y="1988840"/>
            <a:ext cx="28803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400" dirty="0" smtClean="0"/>
              <a:t>Giuseppe </a:t>
            </a:r>
            <a:r>
              <a:rPr lang="pt-PT" sz="2400" dirty="0" smtClean="0"/>
              <a:t>Arcimboldo</a:t>
            </a:r>
            <a:endParaRPr lang="pt-PT" sz="2400" dirty="0" smtClean="0"/>
          </a:p>
          <a:p>
            <a:r>
              <a:rPr lang="pt-PT" sz="2400" dirty="0" smtClean="0"/>
              <a:t>1573</a:t>
            </a:r>
            <a:endParaRPr lang="pt-PT" sz="2400" dirty="0" smtClean="0"/>
          </a:p>
          <a:p>
            <a:r>
              <a:rPr lang="pt-PT" sz="2400" dirty="0" smtClean="0"/>
              <a:t>Óleo sobre tela - 76x64 cm</a:t>
            </a:r>
          </a:p>
          <a:p>
            <a:r>
              <a:rPr lang="pt-PT" sz="2400" dirty="0" smtClean="0"/>
              <a:t>Museu do Louvre, Paris</a:t>
            </a:r>
            <a:endParaRPr lang="pt-PT" sz="24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5580112" y="5373216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7200" dirty="0" smtClean="0"/>
              <a:t>        …</a:t>
            </a:r>
            <a:endParaRPr lang="pt-PT" sz="7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.bp.blogspot.com/-Rss82VKUoRg/UCgnFYM7u3I/AAAAAAAABUc/AMmRtHjNQpM/s400/summer%255B1%25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052736"/>
            <a:ext cx="3849613" cy="4797026"/>
          </a:xfrm>
          <a:prstGeom prst="rect">
            <a:avLst/>
          </a:prstGeom>
          <a:noFill/>
        </p:spPr>
      </p:pic>
      <p:sp>
        <p:nvSpPr>
          <p:cNvPr id="3" name="Rectângulo 2"/>
          <p:cNvSpPr/>
          <p:nvPr/>
        </p:nvSpPr>
        <p:spPr>
          <a:xfrm>
            <a:off x="1187624" y="4221088"/>
            <a:ext cx="1119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"O Verão"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4.bp.blogspot.com/-eYH6fdifLlY/UCg-hwCHYDI/AAAAAAAABVY/bbxT7Q4A-EQ/s400/Inverno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124744"/>
            <a:ext cx="3888432" cy="4699011"/>
          </a:xfrm>
          <a:prstGeom prst="rect">
            <a:avLst/>
          </a:prstGeom>
          <a:noFill/>
        </p:spPr>
      </p:pic>
      <p:sp>
        <p:nvSpPr>
          <p:cNvPr id="3" name="CaixaDeTexto 2"/>
          <p:cNvSpPr txBox="1"/>
          <p:nvPr/>
        </p:nvSpPr>
        <p:spPr>
          <a:xfrm>
            <a:off x="755576" y="4365104"/>
            <a:ext cx="109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“</a:t>
            </a:r>
            <a:r>
              <a:rPr lang="pt-PT" dirty="0" smtClean="0"/>
              <a:t>I</a:t>
            </a:r>
            <a:r>
              <a:rPr lang="pt-PT" dirty="0" smtClean="0"/>
              <a:t>nverno”</a:t>
            </a:r>
            <a:endParaRPr lang="pt-P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4.bp.blogspot.com/-RKJ7gZT15cw/UCg-u_veChI/AAAAAAAABVg/DitIvGMOiJc/s400/primavera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196752"/>
            <a:ext cx="3744416" cy="4538686"/>
          </a:xfrm>
          <a:prstGeom prst="rect">
            <a:avLst/>
          </a:prstGeom>
          <a:noFill/>
        </p:spPr>
      </p:pic>
      <p:sp>
        <p:nvSpPr>
          <p:cNvPr id="3" name="CaixaDeTexto 2"/>
          <p:cNvSpPr txBox="1"/>
          <p:nvPr/>
        </p:nvSpPr>
        <p:spPr>
          <a:xfrm>
            <a:off x="827584" y="429309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“</a:t>
            </a:r>
            <a:r>
              <a:rPr lang="pt-PT" dirty="0" smtClean="0"/>
              <a:t>P</a:t>
            </a:r>
            <a:r>
              <a:rPr lang="pt-PT" dirty="0" smtClean="0"/>
              <a:t>rimavera”</a:t>
            </a:r>
            <a:endParaRPr lang="pt-P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4.bp.blogspot.com/-h-1Rzv_wVXY/UCg-9Tb_vhI/AAAAAAAABVo/LCi6xMKTfoI/s400/tumblr_m20anlL00z1qbo39mo1_1280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268760"/>
            <a:ext cx="3528392" cy="4263917"/>
          </a:xfrm>
          <a:prstGeom prst="rect">
            <a:avLst/>
          </a:prstGeom>
          <a:noFill/>
        </p:spPr>
      </p:pic>
      <p:sp>
        <p:nvSpPr>
          <p:cNvPr id="3" name="Rectângulo 2"/>
          <p:cNvSpPr/>
          <p:nvPr/>
        </p:nvSpPr>
        <p:spPr>
          <a:xfrm>
            <a:off x="971600" y="4077072"/>
            <a:ext cx="1085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“Outono”</a:t>
            </a:r>
            <a:endParaRPr lang="pt-P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&quot;Auto-retrato&quot; (foto), do espanhol Pablo Picasso, é de 1972 e feito com lápis preto e lápis de cor sobre pap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0648"/>
            <a:ext cx="4700658" cy="6264696"/>
          </a:xfrm>
          <a:prstGeom prst="rect">
            <a:avLst/>
          </a:prstGeom>
          <a:noFill/>
        </p:spPr>
      </p:pic>
      <p:sp>
        <p:nvSpPr>
          <p:cNvPr id="3" name="Rectângulo 2"/>
          <p:cNvSpPr/>
          <p:nvPr/>
        </p:nvSpPr>
        <p:spPr>
          <a:xfrm>
            <a:off x="6012160" y="3356992"/>
            <a:ext cx="2718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/>
              <a:t>"</a:t>
            </a:r>
            <a:r>
              <a:rPr lang="pt-PT" b="1" dirty="0" smtClean="0"/>
              <a:t>Autorretrato</a:t>
            </a:r>
            <a:r>
              <a:rPr lang="pt-PT" dirty="0" smtClean="0"/>
              <a:t>" </a:t>
            </a:r>
            <a:r>
              <a:rPr lang="pt-PT" dirty="0" smtClean="0"/>
              <a:t>(foto), do espanhol </a:t>
            </a:r>
            <a:r>
              <a:rPr lang="pt-PT" b="1" dirty="0" smtClean="0"/>
              <a:t>Pablo </a:t>
            </a:r>
            <a:r>
              <a:rPr lang="pt-PT" b="1" dirty="0" smtClean="0"/>
              <a:t>Picasso, </a:t>
            </a:r>
            <a:r>
              <a:rPr lang="pt-PT" dirty="0" smtClean="0"/>
              <a:t>1972, lápis </a:t>
            </a:r>
            <a:r>
              <a:rPr lang="pt-PT" dirty="0" smtClean="0"/>
              <a:t>preto e lápis de cor sobre papel</a:t>
            </a:r>
            <a:endParaRPr lang="pt-P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144</Words>
  <Application>Microsoft Office PowerPoint</Application>
  <PresentationFormat>Apresentação no Ecrã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3" baseType="lpstr">
      <vt:lpstr>Tema do Office</vt:lpstr>
      <vt:lpstr>Quem sou eu?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Quem sou eu?</dc:title>
  <dc:creator>Optimus</dc:creator>
  <cp:lastModifiedBy>Optimus</cp:lastModifiedBy>
  <cp:revision>2</cp:revision>
  <dcterms:created xsi:type="dcterms:W3CDTF">2012-10-09T20:52:11Z</dcterms:created>
  <dcterms:modified xsi:type="dcterms:W3CDTF">2012-10-10T22:17:36Z</dcterms:modified>
</cp:coreProperties>
</file>